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6" autoAdjust="0"/>
    <p:restoredTop sz="99522" autoAdjust="0"/>
  </p:normalViewPr>
  <p:slideViewPr>
    <p:cSldViewPr snapToGrid="0" snapToObjects="1">
      <p:cViewPr varScale="1">
        <p:scale>
          <a:sx n="175" d="100"/>
          <a:sy n="175" d="100"/>
        </p:scale>
        <p:origin x="-96" y="-12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6/7/13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6/7/13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 userDrawn="1"/>
        </p:nvSpPr>
        <p:spPr>
          <a:xfrm>
            <a:off x="248355" y="4367386"/>
            <a:ext cx="321733" cy="71825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gabesvirtualworld-header-1200-300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433" y="7718"/>
            <a:ext cx="2590834" cy="64770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417688" y="4367386"/>
            <a:ext cx="8269111" cy="718255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457200" y="4445385"/>
            <a:ext cx="8229600" cy="572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i="1" dirty="0" err="1" smtClean="0">
                <a:solidFill>
                  <a:schemeClr val="bg1"/>
                </a:solidFill>
              </a:rPr>
              <a:t>GabesVirtualWorld.com</a:t>
            </a:r>
            <a:endParaRPr lang="en-US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vmware.com/resources/compatibility/search.ph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aBOzFa6ioLw" TargetMode="External"/><Relationship Id="rId3" Type="http://schemas.openxmlformats.org/officeDocument/2006/relationships/hyperlink" Target="http://kb.vmware.com/kb/101077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aulgrevink.wordpress.com/the-vcap5-dca-diaries/" TargetMode="External"/><Relationship Id="rId3" Type="http://schemas.openxmlformats.org/officeDocument/2006/relationships/hyperlink" Target="http://pubs.vmware.com/vsphere-50/index.jsp?topic=/com.vmware.vcli.ref.doc_50/vcli-right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4534"/>
            <a:ext cx="7772400" cy="1102519"/>
          </a:xfrm>
        </p:spPr>
        <p:txBody>
          <a:bodyPr>
            <a:normAutofit/>
          </a:bodyPr>
          <a:lstStyle/>
          <a:p>
            <a:r>
              <a:rPr lang="en-US" dirty="0" err="1" smtClean="0"/>
              <a:t>vHangOut</a:t>
            </a:r>
            <a:r>
              <a:rPr lang="en-US" dirty="0" smtClean="0"/>
              <a:t> Session 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1365"/>
            <a:ext cx="6400800" cy="131445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Guest: Ryan Conley</a:t>
            </a:r>
          </a:p>
          <a:p>
            <a:r>
              <a:rPr lang="en-US" sz="1800" dirty="0">
                <a:solidFill>
                  <a:srgbClr val="FF0000"/>
                </a:solidFill>
              </a:rPr>
              <a:t>Host: Gabrie van </a:t>
            </a:r>
            <a:r>
              <a:rPr lang="en-US" sz="1800" dirty="0" smtClean="0">
                <a:solidFill>
                  <a:srgbClr val="FF0000"/>
                </a:solidFill>
              </a:rPr>
              <a:t>Zanten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4" name="Picture 3" descr="gabesvirtualworld-header-1200-3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466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9074"/>
            <a:ext cx="8229600" cy="2028471"/>
          </a:xfrm>
        </p:spPr>
        <p:txBody>
          <a:bodyPr/>
          <a:lstStyle/>
          <a:p>
            <a:r>
              <a:rPr lang="en-US" dirty="0" smtClean="0"/>
              <a:t>Opinions expressed are my own</a:t>
            </a:r>
          </a:p>
          <a:p>
            <a:r>
              <a:rPr lang="en-US" dirty="0" smtClean="0"/>
              <a:t>Advice given is without warranty of any kind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57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Overview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VMware Site Recovery Manager and Nimble Array</a:t>
            </a:r>
          </a:p>
          <a:p>
            <a:r>
              <a:rPr lang="en-US" sz="2400" dirty="0" smtClean="0"/>
              <a:t>Migrating to VLAN Tagging (802.1Q)</a:t>
            </a:r>
          </a:p>
          <a:p>
            <a:r>
              <a:rPr lang="en-US" sz="2400" dirty="0" smtClean="0"/>
              <a:t>Upgrading to </a:t>
            </a:r>
            <a:r>
              <a:rPr lang="en-US" sz="2400" noProof="1" smtClean="0"/>
              <a:t>vSphere</a:t>
            </a:r>
            <a:r>
              <a:rPr lang="en-US" sz="2400" dirty="0" smtClean="0"/>
              <a:t> </a:t>
            </a:r>
            <a:r>
              <a:rPr lang="en-US" sz="2400" dirty="0" smtClean="0"/>
              <a:t>5.1</a:t>
            </a:r>
          </a:p>
          <a:p>
            <a:r>
              <a:rPr lang="en-US" sz="2400" dirty="0" smtClean="0"/>
              <a:t>Using the </a:t>
            </a:r>
            <a:r>
              <a:rPr lang="en-US" sz="2400" dirty="0" err="1" smtClean="0"/>
              <a:t>vCenter</a:t>
            </a:r>
            <a:r>
              <a:rPr lang="en-US" sz="2400" dirty="0" smtClean="0"/>
              <a:t> Server Appliance (</a:t>
            </a:r>
            <a:r>
              <a:rPr lang="en-US" sz="2400" dirty="0" err="1" smtClean="0"/>
              <a:t>vCSA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Study tips for VCAP-DCA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8613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VMware </a:t>
            </a:r>
            <a:r>
              <a:rPr lang="en-US" sz="3200" dirty="0" smtClean="0"/>
              <a:t>SRM and </a:t>
            </a:r>
            <a:r>
              <a:rPr lang="en-US" sz="3200" dirty="0"/>
              <a:t>Nimble </a:t>
            </a:r>
            <a:r>
              <a:rPr lang="en-US" sz="3200" dirty="0" smtClean="0"/>
              <a:t>Array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Check the VMware HCL</a:t>
            </a:r>
          </a:p>
          <a:p>
            <a:pPr lvl="1"/>
            <a:r>
              <a:rPr lang="en-US" sz="1800" dirty="0">
                <a:hlinkClick r:id="rId2"/>
              </a:rPr>
              <a:t>http://www.vmware.com/resources/compatibility/</a:t>
            </a:r>
            <a:r>
              <a:rPr lang="en-US" sz="1800" dirty="0" smtClean="0">
                <a:hlinkClick r:id="rId2"/>
              </a:rPr>
              <a:t>search.php</a:t>
            </a:r>
            <a:endParaRPr lang="en-US" sz="1800" dirty="0" smtClean="0"/>
          </a:p>
          <a:p>
            <a:r>
              <a:rPr lang="en-US" sz="2000" dirty="0" smtClean="0"/>
              <a:t>Have a good storage design for replicated LUNs</a:t>
            </a:r>
          </a:p>
          <a:p>
            <a:r>
              <a:rPr lang="en-US" sz="2000" dirty="0" smtClean="0"/>
              <a:t>Remember to save room for storage snapshot space</a:t>
            </a:r>
          </a:p>
          <a:p>
            <a:r>
              <a:rPr lang="en-US" sz="2000" dirty="0" smtClean="0"/>
              <a:t>Do PING test, NSLOOKUP and reverse lookup</a:t>
            </a:r>
          </a:p>
          <a:p>
            <a:r>
              <a:rPr lang="en-US" sz="2000" dirty="0" smtClean="0"/>
              <a:t>Often disable IPv6 for easier configuration</a:t>
            </a:r>
          </a:p>
          <a:p>
            <a:r>
              <a:rPr lang="en-US" sz="2000" dirty="0" smtClean="0"/>
              <a:t>Preferably do one real failover test</a:t>
            </a:r>
          </a:p>
          <a:p>
            <a:r>
              <a:rPr lang="en-US" sz="2000" dirty="0" smtClean="0"/>
              <a:t>Use lowercase FQDNs for connecting to servers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0805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7571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/>
              <a:t>Migrating to VLAN Tagging (</a:t>
            </a:r>
            <a:r>
              <a:rPr lang="en-US" sz="3200" dirty="0" smtClean="0"/>
              <a:t>802.1Q / VST)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What is a ‘Trunk’?</a:t>
            </a:r>
          </a:p>
          <a:p>
            <a:pPr lvl="1"/>
            <a:r>
              <a:rPr lang="en-US" sz="2000" dirty="0"/>
              <a:t>See: </a:t>
            </a:r>
            <a:r>
              <a:rPr lang="en-US" sz="2000" dirty="0">
                <a:hlinkClick r:id="rId2"/>
              </a:rPr>
              <a:t>http://www.youtube.com/watch?v=</a:t>
            </a:r>
            <a:r>
              <a:rPr lang="en-US" sz="2000" dirty="0" smtClean="0">
                <a:hlinkClick r:id="rId2"/>
              </a:rPr>
              <a:t>aBOzFa6ioLw</a:t>
            </a:r>
            <a:endParaRPr lang="en-US" sz="2000" dirty="0" smtClean="0"/>
          </a:p>
          <a:p>
            <a:pPr lvl="1"/>
            <a:r>
              <a:rPr lang="en-US" sz="2000" dirty="0">
                <a:hlinkClick r:id="rId3"/>
              </a:rPr>
              <a:t>http://kb.vmware.com/kb/</a:t>
            </a:r>
            <a:r>
              <a:rPr lang="en-US" sz="2000" dirty="0" smtClean="0">
                <a:hlinkClick r:id="rId3"/>
              </a:rPr>
              <a:t>1010778</a:t>
            </a:r>
            <a:endParaRPr lang="en-US" sz="2000" dirty="0" smtClean="0"/>
          </a:p>
          <a:p>
            <a:pPr lvl="1"/>
            <a:r>
              <a:rPr lang="en-US" sz="2000" dirty="0" smtClean="0"/>
              <a:t>From Physical Switch to </a:t>
            </a:r>
            <a:r>
              <a:rPr lang="en-US" sz="2000" dirty="0" err="1" smtClean="0"/>
              <a:t>vSwitch</a:t>
            </a:r>
            <a:r>
              <a:rPr lang="en-US" sz="2000" dirty="0" smtClean="0"/>
              <a:t> VLAN ID is NOT removed</a:t>
            </a:r>
          </a:p>
          <a:p>
            <a:pPr lvl="1"/>
            <a:r>
              <a:rPr lang="en-US" sz="2000" dirty="0" smtClean="0"/>
              <a:t>Preferred VMware networking:</a:t>
            </a:r>
          </a:p>
          <a:p>
            <a:pPr lvl="2"/>
            <a:r>
              <a:rPr lang="en-US" sz="1800" dirty="0" smtClean="0"/>
              <a:t>VLAN </a:t>
            </a:r>
            <a:r>
              <a:rPr lang="en-US" sz="1800" dirty="0" err="1" smtClean="0"/>
              <a:t>Trunking</a:t>
            </a:r>
            <a:r>
              <a:rPr lang="en-US" sz="1800" dirty="0" smtClean="0"/>
              <a:t> (VST)</a:t>
            </a:r>
          </a:p>
          <a:p>
            <a:pPr lvl="2"/>
            <a:r>
              <a:rPr lang="en-US" sz="1800" dirty="0" smtClean="0"/>
              <a:t>Virtual Port ID Load Balancing</a:t>
            </a:r>
          </a:p>
          <a:p>
            <a:pPr lvl="1"/>
            <a:r>
              <a:rPr lang="en-US" sz="2000" dirty="0" smtClean="0"/>
              <a:t>Configure Multi </a:t>
            </a:r>
            <a:r>
              <a:rPr lang="en-US" sz="2000" dirty="0" err="1" smtClean="0"/>
              <a:t>Nic</a:t>
            </a:r>
            <a:r>
              <a:rPr lang="en-US" sz="2000" dirty="0" smtClean="0"/>
              <a:t> </a:t>
            </a:r>
            <a:r>
              <a:rPr lang="en-US" sz="2000" dirty="0" err="1" smtClean="0"/>
              <a:t>VMotion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766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Using the </a:t>
            </a:r>
            <a:r>
              <a:rPr lang="en-US" sz="3200" dirty="0" err="1" smtClean="0"/>
              <a:t>vCSA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Cheap  since it </a:t>
            </a:r>
            <a:r>
              <a:rPr lang="en-US" sz="2000" dirty="0" err="1" smtClean="0"/>
              <a:t>doesn</a:t>
            </a:r>
            <a:r>
              <a:rPr lang="fr-FR" sz="2000" dirty="0" smtClean="0"/>
              <a:t>’</a:t>
            </a:r>
            <a:r>
              <a:rPr lang="en-US" sz="2000" dirty="0" smtClean="0"/>
              <a:t>t need a Windows license</a:t>
            </a:r>
          </a:p>
          <a:p>
            <a:r>
              <a:rPr lang="en-US" sz="2000" dirty="0" smtClean="0"/>
              <a:t>Limitations:</a:t>
            </a:r>
          </a:p>
          <a:p>
            <a:pPr lvl="1"/>
            <a:r>
              <a:rPr lang="en-US" sz="1800" dirty="0" smtClean="0"/>
              <a:t>No MS SQL Support</a:t>
            </a:r>
          </a:p>
          <a:p>
            <a:pPr lvl="1"/>
            <a:r>
              <a:rPr lang="en-US" sz="1800" dirty="0" smtClean="0"/>
              <a:t>No Linked Mode Support</a:t>
            </a:r>
          </a:p>
          <a:p>
            <a:pPr lvl="1"/>
            <a:r>
              <a:rPr lang="en-US" sz="1800" dirty="0" smtClean="0"/>
              <a:t>Still need Windows Server for VMware Update Manager</a:t>
            </a:r>
          </a:p>
          <a:p>
            <a:r>
              <a:rPr lang="en-US" sz="2000" dirty="0" smtClean="0"/>
              <a:t>Pro:</a:t>
            </a:r>
          </a:p>
          <a:p>
            <a:pPr lvl="1"/>
            <a:r>
              <a:rPr lang="en-US" sz="1800" dirty="0" smtClean="0"/>
              <a:t>Easy and fast deployment</a:t>
            </a:r>
          </a:p>
          <a:p>
            <a:r>
              <a:rPr lang="en-US" sz="2000" dirty="0" smtClean="0"/>
              <a:t>Con:</a:t>
            </a:r>
          </a:p>
          <a:p>
            <a:pPr lvl="1"/>
            <a:r>
              <a:rPr lang="en-US" sz="1800" dirty="0" smtClean="0"/>
              <a:t>Linux troubleshooting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13177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Study tips for VCAP-DCA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TIME IS CRUCIAL !!!</a:t>
            </a:r>
          </a:p>
          <a:p>
            <a:r>
              <a:rPr lang="en-US" dirty="0" smtClean="0"/>
              <a:t>Many </a:t>
            </a:r>
            <a:r>
              <a:rPr lang="en-US" dirty="0"/>
              <a:t>good blogs: </a:t>
            </a:r>
            <a:r>
              <a:rPr lang="en-US" dirty="0">
                <a:hlinkClick r:id="rId2"/>
              </a:rPr>
              <a:t>http://paulgrevink.wordpress.com/the-vcap5-dca-diaries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r>
              <a:rPr lang="en-US" dirty="0" smtClean="0"/>
              <a:t>Know basic PowerShell</a:t>
            </a:r>
          </a:p>
          <a:p>
            <a:r>
              <a:rPr lang="en-US" dirty="0" smtClean="0"/>
              <a:t>Know how to configure things using </a:t>
            </a:r>
            <a:r>
              <a:rPr lang="en-US" dirty="0" err="1" smtClean="0"/>
              <a:t>esxcli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http://pubs.vmware.com/vsphere-50/index.jsp?topic=%2Fcom.vmware.vcli.ref.doc_50%2Fvcli-</a:t>
            </a:r>
            <a:r>
              <a:rPr lang="en-US" dirty="0" smtClean="0">
                <a:hlinkClick r:id="rId3"/>
              </a:rPr>
              <a:t>right.html</a:t>
            </a:r>
            <a:endParaRPr lang="en-US" dirty="0" smtClean="0"/>
          </a:p>
          <a:p>
            <a:r>
              <a:rPr lang="en-US" dirty="0" smtClean="0"/>
              <a:t>Do an </a:t>
            </a:r>
            <a:r>
              <a:rPr lang="en-US" dirty="0" err="1" smtClean="0"/>
              <a:t>AutoDeploy</a:t>
            </a:r>
            <a:r>
              <a:rPr lang="en-US" dirty="0" smtClean="0"/>
              <a:t> in your </a:t>
            </a:r>
            <a:r>
              <a:rPr lang="en-US" dirty="0" err="1" smtClean="0"/>
              <a:t>homelab</a:t>
            </a:r>
            <a:endParaRPr lang="en-US" dirty="0" smtClean="0"/>
          </a:p>
          <a:p>
            <a:r>
              <a:rPr lang="en-US" dirty="0" smtClean="0"/>
              <a:t>Know Shares, Reservations, Limits</a:t>
            </a:r>
          </a:p>
          <a:p>
            <a:r>
              <a:rPr lang="en-US" dirty="0" smtClean="0"/>
              <a:t>Know Storage Policies</a:t>
            </a:r>
          </a:p>
          <a:p>
            <a:r>
              <a:rPr lang="en-US" dirty="0" smtClean="0"/>
              <a:t>Configure SNMP, </a:t>
            </a:r>
            <a:r>
              <a:rPr lang="en-US" dirty="0" err="1" smtClean="0"/>
              <a:t>Syslogging</a:t>
            </a:r>
            <a:r>
              <a:rPr lang="en-US" dirty="0" smtClean="0"/>
              <a:t>, Remote Logging</a:t>
            </a:r>
          </a:p>
          <a:p>
            <a:r>
              <a:rPr lang="en-US" dirty="0" smtClean="0"/>
              <a:t>Configure </a:t>
            </a:r>
            <a:r>
              <a:rPr lang="en-US" dirty="0" err="1" smtClean="0"/>
              <a:t>dvSwitches</a:t>
            </a:r>
            <a:r>
              <a:rPr lang="en-US" dirty="0" smtClean="0"/>
              <a:t> and Private VLANs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1025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Thank you for watching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let me know what you think about these </a:t>
            </a:r>
            <a:r>
              <a:rPr lang="en-US" dirty="0" err="1" smtClean="0"/>
              <a:t>vHangOut</a:t>
            </a:r>
            <a:r>
              <a:rPr lang="en-US" dirty="0" smtClean="0"/>
              <a:t> sessions</a:t>
            </a:r>
          </a:p>
          <a:p>
            <a:r>
              <a:rPr lang="en-US" dirty="0" smtClean="0"/>
              <a:t>Visit: </a:t>
            </a:r>
            <a:r>
              <a:rPr lang="en-US" dirty="0" err="1" smtClean="0"/>
              <a:t>GabesVirtualWorld.com</a:t>
            </a:r>
            <a:r>
              <a:rPr lang="en-US" dirty="0" smtClean="0"/>
              <a:t> -&gt; </a:t>
            </a:r>
            <a:r>
              <a:rPr lang="en-US" dirty="0" err="1" smtClean="0"/>
              <a:t>vHangOut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7376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300</TotalTime>
  <Words>335</Words>
  <Application>Microsoft Macintosh PowerPoint</Application>
  <PresentationFormat>On-screen Show (16:9)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vHangOut Session 01</vt:lpstr>
      <vt:lpstr>Disclaimer</vt:lpstr>
      <vt:lpstr>Overview</vt:lpstr>
      <vt:lpstr>VMware SRM and Nimble Array</vt:lpstr>
      <vt:lpstr>Migrating to VLAN Tagging (802.1Q / VST)</vt:lpstr>
      <vt:lpstr>Using the vCSA</vt:lpstr>
      <vt:lpstr>Study tips for VCAP-DCA</vt:lpstr>
      <vt:lpstr>Thank you for watching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Gabrie van Zanten</cp:lastModifiedBy>
  <cp:revision>49</cp:revision>
  <dcterms:created xsi:type="dcterms:W3CDTF">2010-04-12T23:12:02Z</dcterms:created>
  <dcterms:modified xsi:type="dcterms:W3CDTF">2013-06-07T18:07:28Z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